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Curve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40252"/>
                <a:ext cx="8229600" cy="308172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</a:t>
                </a:r>
                <a:r>
                  <a:rPr lang="en-US"/>
                  <a:t>classification is </a:t>
                </a:r>
                <a:r>
                  <a:rPr lang="en-US" dirty="0"/>
                  <a:t>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40252"/>
                <a:ext cx="8229600" cy="3081724"/>
              </a:xfrm>
              <a:blipFill>
                <a:blip r:embed="rId4"/>
                <a:stretch>
                  <a:fillRect l="-444" t="-2767" r="-125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92044" y="3558526"/>
            <a:ext cx="3927021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804616" y="4880299"/>
            <a:ext cx="1956708" cy="1005049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91440" y="5899997"/>
            <a:ext cx="478488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302637" y="4158259"/>
            <a:ext cx="0" cy="2296067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294473" y="6217561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578452" y="6185091"/>
            <a:ext cx="88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Predict </a:t>
            </a:r>
          </a:p>
          <a:p>
            <a:r>
              <a:rPr lang="en-US" sz="1600" dirty="0"/>
              <a:t>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2102120" y="6197355"/>
            <a:ext cx="1184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</a:t>
            </a:r>
          </a:p>
          <a:p>
            <a:r>
              <a:rPr lang="en-US" sz="1600" dirty="0"/>
              <a:t>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185491" y="6217748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297874" y="6065520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735815" y="3511928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</a:t>
            </a:r>
          </a:p>
          <a:p>
            <a:r>
              <a:rPr lang="en-US" dirty="0"/>
              <a:t>threshold</a:t>
            </a:r>
            <a:endParaRPr lang="en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521777" y="4123478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355188" y="4100386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286125" y="5623565"/>
            <a:ext cx="797147" cy="264826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843212" y="5747988"/>
            <a:ext cx="442911" cy="148959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282405" y="5834930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886984" y="5834930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867954" y="4880299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614381" y="537542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324588" y="585031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4633</TotalTime>
  <Words>2725</Words>
  <Application>Microsoft Office PowerPoint</Application>
  <PresentationFormat>On-screen Show (4:3)</PresentationFormat>
  <Paragraphs>351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Curve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313</cp:revision>
  <dcterms:created xsi:type="dcterms:W3CDTF">2020-03-21T16:53:45Z</dcterms:created>
  <dcterms:modified xsi:type="dcterms:W3CDTF">2021-04-08T12:53:17Z</dcterms:modified>
</cp:coreProperties>
</file>